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1" r:id="rId4"/>
    <p:sldId id="322" r:id="rId5"/>
    <p:sldId id="306" r:id="rId6"/>
    <p:sldId id="341" r:id="rId7"/>
    <p:sldId id="337" r:id="rId8"/>
    <p:sldId id="338" r:id="rId9"/>
    <p:sldId id="339" r:id="rId10"/>
    <p:sldId id="340" r:id="rId11"/>
    <p:sldId id="324" r:id="rId12"/>
    <p:sldId id="332" r:id="rId13"/>
    <p:sldId id="342" r:id="rId14"/>
    <p:sldId id="325" r:id="rId15"/>
    <p:sldId id="26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03986-D639-4408-6B53-362A78003619}" v="237" dt="2021-01-11T08:00:19.134"/>
    <p1510:client id="{31C19FDB-E000-59CB-3CCB-FC1098481A19}" v="294" dt="2021-01-11T07:57:32.509"/>
    <p1510:client id="{E0A960B1-B7E5-D887-C97E-43EE40A972D0}" v="73" dt="2021-01-06T08:58:32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31C19FDB-E000-59CB-3CCB-FC1098481A19}"/>
    <pc:docChg chg="addSld modSld sldOrd">
      <pc:chgData name="Thomas Uijtdewilligen" userId="S::t.uijtdewilligen@hoekschlyceum.nl::ef7a3cea-6a66-4513-bcc0-619dc1269eea" providerId="AD" clId="Web-{31C19FDB-E000-59CB-3CCB-FC1098481A19}" dt="2021-01-11T07:57:32.509" v="284" actId="20577"/>
      <pc:docMkLst>
        <pc:docMk/>
      </pc:docMkLst>
      <pc:sldChg chg="modSp">
        <pc:chgData name="Thomas Uijtdewilligen" userId="S::t.uijtdewilligen@hoekschlyceum.nl::ef7a3cea-6a66-4513-bcc0-619dc1269eea" providerId="AD" clId="Web-{31C19FDB-E000-59CB-3CCB-FC1098481A19}" dt="2021-01-11T07:57:09.977" v="273" actId="20577"/>
        <pc:sldMkLst>
          <pc:docMk/>
          <pc:sldMk cId="1661001532" sldId="337"/>
        </pc:sldMkLst>
        <pc:spChg chg="mod">
          <ac:chgData name="Thomas Uijtdewilligen" userId="S::t.uijtdewilligen@hoekschlyceum.nl::ef7a3cea-6a66-4513-bcc0-619dc1269eea" providerId="AD" clId="Web-{31C19FDB-E000-59CB-3CCB-FC1098481A19}" dt="2021-01-11T07:57:09.977" v="273" actId="20577"/>
          <ac:spMkLst>
            <pc:docMk/>
            <pc:sldMk cId="1661001532" sldId="337"/>
            <ac:spMk id="3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31C19FDB-E000-59CB-3CCB-FC1098481A19}" dt="2021-01-11T07:57:32.493" v="283" actId="20577"/>
        <pc:sldMkLst>
          <pc:docMk/>
          <pc:sldMk cId="9326486" sldId="339"/>
        </pc:sldMkLst>
        <pc:spChg chg="mod">
          <ac:chgData name="Thomas Uijtdewilligen" userId="S::t.uijtdewilligen@hoekschlyceum.nl::ef7a3cea-6a66-4513-bcc0-619dc1269eea" providerId="AD" clId="Web-{31C19FDB-E000-59CB-3CCB-FC1098481A19}" dt="2021-01-11T07:57:32.493" v="283" actId="20577"/>
          <ac:spMkLst>
            <pc:docMk/>
            <pc:sldMk cId="9326486" sldId="339"/>
            <ac:spMk id="9" creationId="{00000000-0000-0000-0000-000000000000}"/>
          </ac:spMkLst>
        </pc:spChg>
      </pc:sldChg>
      <pc:sldChg chg="addSp delSp modSp new ord">
        <pc:chgData name="Thomas Uijtdewilligen" userId="S::t.uijtdewilligen@hoekschlyceum.nl::ef7a3cea-6a66-4513-bcc0-619dc1269eea" providerId="AD" clId="Web-{31C19FDB-E000-59CB-3CCB-FC1098481A19}" dt="2021-01-11T07:56:14.102" v="260"/>
        <pc:sldMkLst>
          <pc:docMk/>
          <pc:sldMk cId="3185378942" sldId="341"/>
        </pc:sldMkLst>
        <pc:spChg chg="mod">
          <ac:chgData name="Thomas Uijtdewilligen" userId="S::t.uijtdewilligen@hoekschlyceum.nl::ef7a3cea-6a66-4513-bcc0-619dc1269eea" providerId="AD" clId="Web-{31C19FDB-E000-59CB-3CCB-FC1098481A19}" dt="2021-01-11T07:44:29.920" v="25" actId="1076"/>
          <ac:spMkLst>
            <pc:docMk/>
            <pc:sldMk cId="3185378942" sldId="341"/>
            <ac:spMk id="2" creationId="{2A340543-9235-4FC9-8792-8A59D871DDDC}"/>
          </ac:spMkLst>
        </pc:spChg>
        <pc:spChg chg="mod">
          <ac:chgData name="Thomas Uijtdewilligen" userId="S::t.uijtdewilligen@hoekschlyceum.nl::ef7a3cea-6a66-4513-bcc0-619dc1269eea" providerId="AD" clId="Web-{31C19FDB-E000-59CB-3CCB-FC1098481A19}" dt="2021-01-11T07:45:13.733" v="83" actId="20577"/>
          <ac:spMkLst>
            <pc:docMk/>
            <pc:sldMk cId="3185378942" sldId="341"/>
            <ac:spMk id="3" creationId="{9EFF20E8-A06A-4BE5-9E59-33E4FBBC6CAD}"/>
          </ac:spMkLst>
        </pc:spChg>
        <pc:spChg chg="add mod">
          <ac:chgData name="Thomas Uijtdewilligen" userId="S::t.uijtdewilligen@hoekschlyceum.nl::ef7a3cea-6a66-4513-bcc0-619dc1269eea" providerId="AD" clId="Web-{31C19FDB-E000-59CB-3CCB-FC1098481A19}" dt="2021-01-11T07:53:31.631" v="161" actId="20577"/>
          <ac:spMkLst>
            <pc:docMk/>
            <pc:sldMk cId="3185378942" sldId="341"/>
            <ac:spMk id="11" creationId="{6016F46C-DA66-43CC-A9D9-255A8DACD81D}"/>
          </ac:spMkLst>
        </pc:spChg>
        <pc:spChg chg="add mod">
          <ac:chgData name="Thomas Uijtdewilligen" userId="S::t.uijtdewilligen@hoekschlyceum.nl::ef7a3cea-6a66-4513-bcc0-619dc1269eea" providerId="AD" clId="Web-{31C19FDB-E000-59CB-3CCB-FC1098481A19}" dt="2021-01-11T07:55:22.226" v="190" actId="20577"/>
          <ac:spMkLst>
            <pc:docMk/>
            <pc:sldMk cId="3185378942" sldId="341"/>
            <ac:spMk id="12" creationId="{E896175A-7196-444D-BCA3-4EFCB4BAA2A3}"/>
          </ac:spMkLst>
        </pc:spChg>
        <pc:spChg chg="add mod">
          <ac:chgData name="Thomas Uijtdewilligen" userId="S::t.uijtdewilligen@hoekschlyceum.nl::ef7a3cea-6a66-4513-bcc0-619dc1269eea" providerId="AD" clId="Web-{31C19FDB-E000-59CB-3CCB-FC1098481A19}" dt="2021-01-11T07:56:04.851" v="258" actId="20577"/>
          <ac:spMkLst>
            <pc:docMk/>
            <pc:sldMk cId="3185378942" sldId="341"/>
            <ac:spMk id="13" creationId="{4BE1466E-016B-41F9-970C-3E9EBF41D923}"/>
          </ac:spMkLst>
        </pc:spChg>
        <pc:picChg chg="add del mod">
          <ac:chgData name="Thomas Uijtdewilligen" userId="S::t.uijtdewilligen@hoekschlyceum.nl::ef7a3cea-6a66-4513-bcc0-619dc1269eea" providerId="AD" clId="Web-{31C19FDB-E000-59CB-3CCB-FC1098481A19}" dt="2021-01-11T07:49:36.237" v="90"/>
          <ac:picMkLst>
            <pc:docMk/>
            <pc:sldMk cId="3185378942" sldId="341"/>
            <ac:picMk id="6" creationId="{5C1D88D4-986E-4C0B-96D4-6564C7642BB5}"/>
          </ac:picMkLst>
        </pc:picChg>
        <pc:picChg chg="add del mod">
          <ac:chgData name="Thomas Uijtdewilligen" userId="S::t.uijtdewilligen@hoekschlyceum.nl::ef7a3cea-6a66-4513-bcc0-619dc1269eea" providerId="AD" clId="Web-{31C19FDB-E000-59CB-3CCB-FC1098481A19}" dt="2021-01-11T07:50:32.597" v="92"/>
          <ac:picMkLst>
            <pc:docMk/>
            <pc:sldMk cId="3185378942" sldId="341"/>
            <ac:picMk id="7" creationId="{72BEC6E1-A585-495E-AA95-59EF0E930EEB}"/>
          </ac:picMkLst>
        </pc:picChg>
        <pc:picChg chg="add mod">
          <ac:chgData name="Thomas Uijtdewilligen" userId="S::t.uijtdewilligen@hoekschlyceum.nl::ef7a3cea-6a66-4513-bcc0-619dc1269eea" providerId="AD" clId="Web-{31C19FDB-E000-59CB-3CCB-FC1098481A19}" dt="2021-01-11T07:50:55.441" v="94" actId="1076"/>
          <ac:picMkLst>
            <pc:docMk/>
            <pc:sldMk cId="3185378942" sldId="341"/>
            <ac:picMk id="8" creationId="{870C37DD-1B1C-44EE-A2AA-73CF070B9C70}"/>
          </ac:picMkLst>
        </pc:picChg>
        <pc:picChg chg="add mod">
          <ac:chgData name="Thomas Uijtdewilligen" userId="S::t.uijtdewilligen@hoekschlyceum.nl::ef7a3cea-6a66-4513-bcc0-619dc1269eea" providerId="AD" clId="Web-{31C19FDB-E000-59CB-3CCB-FC1098481A19}" dt="2021-01-11T07:51:43.301" v="98" actId="1076"/>
          <ac:picMkLst>
            <pc:docMk/>
            <pc:sldMk cId="3185378942" sldId="341"/>
            <ac:picMk id="9" creationId="{EF280E37-D3D6-4981-A1AD-053B3DE08CB4}"/>
          </ac:picMkLst>
        </pc:picChg>
        <pc:picChg chg="add mod">
          <ac:chgData name="Thomas Uijtdewilligen" userId="S::t.uijtdewilligen@hoekschlyceum.nl::ef7a3cea-6a66-4513-bcc0-619dc1269eea" providerId="AD" clId="Web-{31C19FDB-E000-59CB-3CCB-FC1098481A19}" dt="2021-01-11T07:52:09.739" v="102" actId="1076"/>
          <ac:picMkLst>
            <pc:docMk/>
            <pc:sldMk cId="3185378942" sldId="341"/>
            <ac:picMk id="10" creationId="{CFC79274-54A0-4A73-BAFE-0775E94E638D}"/>
          </ac:picMkLst>
        </pc:picChg>
      </pc:sldChg>
    </pc:docChg>
  </pc:docChgLst>
  <pc:docChgLst>
    <pc:chgData name="Thomas Uijtdewilligen" userId="S::t.uijtdewilligen@hoekschlyceum.nl::ef7a3cea-6a66-4513-bcc0-619dc1269eea" providerId="AD" clId="Web-{01603986-D639-4408-6B53-362A78003619}"/>
    <pc:docChg chg="addSld modSld">
      <pc:chgData name="Thomas Uijtdewilligen" userId="S::t.uijtdewilligen@hoekschlyceum.nl::ef7a3cea-6a66-4513-bcc0-619dc1269eea" providerId="AD" clId="Web-{01603986-D639-4408-6B53-362A78003619}" dt="2021-01-11T08:00:18.649" v="234" actId="20577"/>
      <pc:docMkLst>
        <pc:docMk/>
      </pc:docMkLst>
      <pc:sldChg chg="modSp">
        <pc:chgData name="Thomas Uijtdewilligen" userId="S::t.uijtdewilligen@hoekschlyceum.nl::ef7a3cea-6a66-4513-bcc0-619dc1269eea" providerId="AD" clId="Web-{01603986-D639-4408-6B53-362A78003619}" dt="2021-01-11T07:58:17.366" v="4" actId="20577"/>
        <pc:sldMkLst>
          <pc:docMk/>
          <pc:sldMk cId="1798070598" sldId="325"/>
        </pc:sldMkLst>
        <pc:spChg chg="mod">
          <ac:chgData name="Thomas Uijtdewilligen" userId="S::t.uijtdewilligen@hoekschlyceum.nl::ef7a3cea-6a66-4513-bcc0-619dc1269eea" providerId="AD" clId="Web-{01603986-D639-4408-6B53-362A78003619}" dt="2021-01-11T07:58:17.366" v="4" actId="20577"/>
          <ac:spMkLst>
            <pc:docMk/>
            <pc:sldMk cId="1798070598" sldId="325"/>
            <ac:spMk id="3" creationId="{00000000-0000-0000-0000-000000000000}"/>
          </ac:spMkLst>
        </pc:spChg>
      </pc:sldChg>
      <pc:sldChg chg="modSp new">
        <pc:chgData name="Thomas Uijtdewilligen" userId="S::t.uijtdewilligen@hoekschlyceum.nl::ef7a3cea-6a66-4513-bcc0-619dc1269eea" providerId="AD" clId="Web-{01603986-D639-4408-6B53-362A78003619}" dt="2021-01-11T08:00:16.556" v="232" actId="20577"/>
        <pc:sldMkLst>
          <pc:docMk/>
          <pc:sldMk cId="808178735" sldId="342"/>
        </pc:sldMkLst>
        <pc:spChg chg="mod">
          <ac:chgData name="Thomas Uijtdewilligen" userId="S::t.uijtdewilligen@hoekschlyceum.nl::ef7a3cea-6a66-4513-bcc0-619dc1269eea" providerId="AD" clId="Web-{01603986-D639-4408-6B53-362A78003619}" dt="2021-01-11T07:58:37.054" v="32" actId="1076"/>
          <ac:spMkLst>
            <pc:docMk/>
            <pc:sldMk cId="808178735" sldId="342"/>
            <ac:spMk id="2" creationId="{0D0280BF-65B0-41AC-8C06-51E9E63D579F}"/>
          </ac:spMkLst>
        </pc:spChg>
        <pc:spChg chg="mod">
          <ac:chgData name="Thomas Uijtdewilligen" userId="S::t.uijtdewilligen@hoekschlyceum.nl::ef7a3cea-6a66-4513-bcc0-619dc1269eea" providerId="AD" clId="Web-{01603986-D639-4408-6B53-362A78003619}" dt="2021-01-11T08:00:16.556" v="232" actId="20577"/>
          <ac:spMkLst>
            <pc:docMk/>
            <pc:sldMk cId="808178735" sldId="342"/>
            <ac:spMk id="3" creationId="{C4929B99-1707-45F4-B944-DB885EDF510E}"/>
          </ac:spMkLst>
        </pc:spChg>
      </pc:sldChg>
    </pc:docChg>
  </pc:docChgLst>
  <pc:docChgLst>
    <pc:chgData name="Thomas Uijtdewilligen" userId="S::t.uijtdewilligen@hoekschlyceum.nl::ef7a3cea-6a66-4513-bcc0-619dc1269eea" providerId="AD" clId="Web-{E0A960B1-B7E5-D887-C97E-43EE40A972D0}"/>
    <pc:docChg chg="delSld modSld">
      <pc:chgData name="Thomas Uijtdewilligen" userId="S::t.uijtdewilligen@hoekschlyceum.nl::ef7a3cea-6a66-4513-bcc0-619dc1269eea" providerId="AD" clId="Web-{E0A960B1-B7E5-D887-C97E-43EE40A972D0}" dt="2021-01-06T08:58:32.806" v="71" actId="20577"/>
      <pc:docMkLst>
        <pc:docMk/>
      </pc:docMkLst>
      <pc:sldChg chg="delSp">
        <pc:chgData name="Thomas Uijtdewilligen" userId="S::t.uijtdewilligen@hoekschlyceum.nl::ef7a3cea-6a66-4513-bcc0-619dc1269eea" providerId="AD" clId="Web-{E0A960B1-B7E5-D887-C97E-43EE40A972D0}" dt="2021-01-06T08:57:02.054" v="0"/>
        <pc:sldMkLst>
          <pc:docMk/>
          <pc:sldMk cId="948481580" sldId="256"/>
        </pc:sldMkLst>
        <pc:picChg chg="del">
          <ac:chgData name="Thomas Uijtdewilligen" userId="S::t.uijtdewilligen@hoekschlyceum.nl::ef7a3cea-6a66-4513-bcc0-619dc1269eea" providerId="AD" clId="Web-{E0A960B1-B7E5-D887-C97E-43EE40A972D0}" dt="2021-01-06T08:57:02.054" v="0"/>
          <ac:picMkLst>
            <pc:docMk/>
            <pc:sldMk cId="948481580" sldId="256"/>
            <ac:picMk id="2050" creationId="{AF6B6B0B-FC8A-432F-BA25-26B2626B0FC6}"/>
          </ac:picMkLst>
        </pc:picChg>
      </pc:sldChg>
      <pc:sldChg chg="modSp">
        <pc:chgData name="Thomas Uijtdewilligen" userId="S::t.uijtdewilligen@hoekschlyceum.nl::ef7a3cea-6a66-4513-bcc0-619dc1269eea" providerId="AD" clId="Web-{E0A960B1-B7E5-D887-C97E-43EE40A972D0}" dt="2021-01-06T08:58:31.415" v="69" actId="20577"/>
        <pc:sldMkLst>
          <pc:docMk/>
          <pc:sldMk cId="3917148449" sldId="306"/>
        </pc:sldMkLst>
        <pc:spChg chg="mod">
          <ac:chgData name="Thomas Uijtdewilligen" userId="S::t.uijtdewilligen@hoekschlyceum.nl::ef7a3cea-6a66-4513-bcc0-619dc1269eea" providerId="AD" clId="Web-{E0A960B1-B7E5-D887-C97E-43EE40A972D0}" dt="2021-01-06T08:58:31.415" v="69" actId="20577"/>
          <ac:spMkLst>
            <pc:docMk/>
            <pc:sldMk cId="3917148449" sldId="306"/>
            <ac:spMk id="3" creationId="{00000000-0000-0000-0000-000000000000}"/>
          </ac:spMkLst>
        </pc:spChg>
      </pc:sldChg>
      <pc:sldChg chg="addSp modSp">
        <pc:chgData name="Thomas Uijtdewilligen" userId="S::t.uijtdewilligen@hoekschlyceum.nl::ef7a3cea-6a66-4513-bcc0-619dc1269eea" providerId="AD" clId="Web-{E0A960B1-B7E5-D887-C97E-43EE40A972D0}" dt="2021-01-06T08:58:09.540" v="47" actId="20577"/>
        <pc:sldMkLst>
          <pc:docMk/>
          <pc:sldMk cId="400201358" sldId="322"/>
        </pc:sldMkLst>
        <pc:spChg chg="mod">
          <ac:chgData name="Thomas Uijtdewilligen" userId="S::t.uijtdewilligen@hoekschlyceum.nl::ef7a3cea-6a66-4513-bcc0-619dc1269eea" providerId="AD" clId="Web-{E0A960B1-B7E5-D887-C97E-43EE40A972D0}" dt="2021-01-06T08:58:09.540" v="47" actId="20577"/>
          <ac:spMkLst>
            <pc:docMk/>
            <pc:sldMk cId="400201358" sldId="322"/>
            <ac:spMk id="3" creationId="{00000000-0000-0000-0000-000000000000}"/>
          </ac:spMkLst>
        </pc:spChg>
        <pc:picChg chg="add mod">
          <ac:chgData name="Thomas Uijtdewilligen" userId="S::t.uijtdewilligen@hoekschlyceum.nl::ef7a3cea-6a66-4513-bcc0-619dc1269eea" providerId="AD" clId="Web-{E0A960B1-B7E5-D887-C97E-43EE40A972D0}" dt="2021-01-06T08:57:35.852" v="8" actId="14100"/>
          <ac:picMkLst>
            <pc:docMk/>
            <pc:sldMk cId="400201358" sldId="322"/>
            <ac:picMk id="6" creationId="{5518D717-2BE0-45A0-BAF1-35A06023C425}"/>
          </ac:picMkLst>
        </pc:picChg>
      </pc:sldChg>
      <pc:sldChg chg="del">
        <pc:chgData name="Thomas Uijtdewilligen" userId="S::t.uijtdewilligen@hoekschlyceum.nl::ef7a3cea-6a66-4513-bcc0-619dc1269eea" providerId="AD" clId="Web-{E0A960B1-B7E5-D887-C97E-43EE40A972D0}" dt="2021-01-06T08:57:06.023" v="1"/>
        <pc:sldMkLst>
          <pc:docMk/>
          <pc:sldMk cId="3770325236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10-1-2021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6C3E-9FEE-47A8-896C-32A60FE564B3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25-C496-400C-A511-2F749BB0A840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476742" y="1404194"/>
            <a:ext cx="5271750" cy="493365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00788" y="165209"/>
            <a:ext cx="7657713" cy="41613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098381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476742" y="1404194"/>
            <a:ext cx="527175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424263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152268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DE0-4AB8-48AD-A99D-F14B7162CB19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921-8F65-4E0E-90F1-4B53801CFEF7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EEF9-3EC9-438F-B7C7-44ACCD36BE99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33C-B41A-4434-8C8C-DFDA43C62ADF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B6B3-1DF0-4251-ADAD-E6A3258CA30D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1C1-E6E6-4B7B-B792-412294C85CE2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C6E3-3137-4B2F-B23F-D8FD55534FF4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7210-AF2A-463E-BE83-12CC59DDA8BC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9"/>
            <a:ext cx="5946579" cy="97543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Goedendag,</a:t>
            </a:r>
            <a:br>
              <a:rPr lang="nl-NL" sz="6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>
                <a:solidFill>
                  <a:srgbClr val="000000"/>
                </a:solidFill>
              </a:rPr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3.3 Verstedelijking van het bestuur</a:t>
            </a:r>
            <a:endParaRPr lang="nl-NL" sz="4400" dirty="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217073-C900-4EB8-B4B8-64CB9BAC3064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zondag 10 januari 2021</a:t>
            </a:fld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93676" y="5814049"/>
            <a:ext cx="4938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8249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pic>
        <p:nvPicPr>
          <p:cNvPr id="8" name="Picture 2" descr="Afbeeldingsresultaat voor de stad van de toekomst&quot;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11" y="2912806"/>
            <a:ext cx="5650762" cy="4732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vraagtekens wolk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9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le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12331337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Lezen pagina 70 en 71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56161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280BF-65B0-41AC-8C06-51E9E63D5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-1549717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Wat ga je doen?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929B99-1707-45F4-B944-DB885EDF5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" y="919798"/>
            <a:ext cx="10576560" cy="4338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4000" dirty="0">
                <a:cs typeface="Calibri" panose="020F0502020204030204"/>
              </a:rPr>
              <a:t>1. Lees paragraaf 3.3.</a:t>
            </a:r>
          </a:p>
          <a:p>
            <a:pPr algn="l"/>
            <a:r>
              <a:rPr lang="nl-NL" sz="4000" dirty="0">
                <a:cs typeface="Calibri" panose="020F0502020204030204"/>
              </a:rPr>
              <a:t>2. Beantwoord de leerdoelen</a:t>
            </a:r>
          </a:p>
          <a:p>
            <a:pPr algn="l"/>
            <a:r>
              <a:rPr lang="nl-NL" sz="4000" dirty="0">
                <a:cs typeface="Calibri" panose="020F0502020204030204"/>
              </a:rPr>
              <a:t>3. Maak van 3.3. Opdracht 1, 4 en 5. </a:t>
            </a:r>
          </a:p>
          <a:p>
            <a:pPr algn="l"/>
            <a:r>
              <a:rPr lang="nl-NL" sz="4000" dirty="0">
                <a:cs typeface="Calibri" panose="020F0502020204030204"/>
              </a:rPr>
              <a:t>4. Upload naar Classroom</a:t>
            </a:r>
          </a:p>
          <a:p>
            <a:pPr algn="l"/>
            <a:r>
              <a:rPr lang="nl-NL" sz="4000" dirty="0">
                <a:cs typeface="Calibri" panose="020F0502020204030204"/>
              </a:rPr>
              <a:t>5. Wacht tot de docent de les afsluit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AF59-0618-4C86-B078-2424A3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1B3C66-0944-4723-A9CA-5D0081C2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80817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188113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Maken werkboek 3.3  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0" y="-136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289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143625" y="2830615"/>
            <a:ext cx="5390649" cy="129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Overleggen mag op fluistertoon</a:t>
            </a:r>
          </a:p>
          <a:p>
            <a:pPr marL="0" indent="0">
              <a:buNone/>
            </a:pPr>
            <a:r>
              <a:rPr lang="nl-NL" b="1" dirty="0"/>
              <a:t>Lukt dit niet? -&gt; Volledige stilte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4724-FE86-44A1-B0EF-C13BBE75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156578"/>
            <a:ext cx="11558451" cy="1325563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in je agenda!</a:t>
            </a:r>
            <a:b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volgende keer: Woensdag 12 februari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F94E4-9636-48BF-85FF-E0254F3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Huiswerk:                                                                   Meenemen: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6946C-4B22-443B-85FB-CCC8CA6E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FAC-58C3-4768-8A5E-E182AA9A59D3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DB5CCF-EEB9-4D2E-99D1-4D7E029B153B}"/>
              </a:ext>
            </a:extLst>
          </p:cNvPr>
          <p:cNvSpPr txBox="1"/>
          <p:nvPr/>
        </p:nvSpPr>
        <p:spPr>
          <a:xfrm>
            <a:off x="838200" y="2324099"/>
            <a:ext cx="3086101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Paragraaf 3.3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60D256-6751-4FA9-BF20-453D59EA27EC}"/>
              </a:ext>
            </a:extLst>
          </p:cNvPr>
          <p:cNvSpPr txBox="1"/>
          <p:nvPr/>
        </p:nvSpPr>
        <p:spPr>
          <a:xfrm>
            <a:off x="8191500" y="2324099"/>
            <a:ext cx="2933700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Lesboek</a:t>
            </a:r>
          </a:p>
          <a:p>
            <a:r>
              <a:rPr lang="nl-NL" dirty="0"/>
              <a:t>Werkboek</a:t>
            </a:r>
          </a:p>
          <a:p>
            <a:r>
              <a:rPr lang="nl-NL" dirty="0"/>
              <a:t>Aantekeningenschrift</a:t>
            </a:r>
            <a:br>
              <a:rPr lang="nl-NL" dirty="0"/>
            </a:br>
            <a:r>
              <a:rPr lang="nl-NL" dirty="0"/>
              <a:t>Agenda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96E7A-7942-4052-AD6F-8D2349D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41991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 dirty="0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222264" y="-549354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712D0D07-A425-4BC7-B5A4-C3428B2D06B3}" type="datetime2">
              <a:rPr lang="nl-NL" smtClean="0"/>
              <a:t>zondag 10 januari 2021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6803" y="6470622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 rot="21354756">
            <a:off x="1226879" y="2493340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Uitleg 3.3                                                          30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Minuten</a:t>
            </a:r>
          </a:p>
        </p:txBody>
      </p:sp>
      <p:sp>
        <p:nvSpPr>
          <p:cNvPr id="16" name="Rechthoek 15"/>
          <p:cNvSpPr/>
          <p:nvPr/>
        </p:nvSpPr>
        <p:spPr>
          <a:xfrm rot="21354756">
            <a:off x="1396787" y="4056468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Alles gelukt?/ Maken HW                           Tot het einde van de les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5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26988"/>
            <a:ext cx="13086347" cy="132556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Wat weet je aan het einde van deze les?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812" y="1678781"/>
            <a:ext cx="124165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Noem de  twee manieren waarop er wordt samengewerkt aan de oplossing van problemen in steden.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Waarom is er samenwerking is tussen overheden en tussen overheid en bedrijfsleven?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6393-4A66-4A2A-A86E-BB6966AA4373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5518D717-2BE0-45A0-BAF1-35A06023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3969756"/>
            <a:ext cx="12148158" cy="28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10780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Belangrijke begrippen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145" y="900767"/>
            <a:ext cx="11819709" cy="56381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1900" b="1" dirty="0"/>
              <a:t>Openbaar bestuur=  </a:t>
            </a:r>
            <a:r>
              <a:rPr lang="nl-NL" sz="1900" dirty="0"/>
              <a:t>degene die beslissingen nemen in de maatschappij, bijvoorbeeld Rijk, provincie en gemeente</a:t>
            </a:r>
            <a:endParaRPr lang="nl-NL" sz="1900" dirty="0">
              <a:cs typeface="Calibri"/>
            </a:endParaRP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pPr marL="0" indent="0">
              <a:buNone/>
            </a:pPr>
            <a:r>
              <a:rPr lang="nl-NL" sz="1900" b="1" dirty="0"/>
              <a:t>Ruimtelijke ordening=</a:t>
            </a:r>
            <a:r>
              <a:rPr lang="nl-NL" sz="1900" dirty="0"/>
              <a:t> alle regels die er bestaan betreft inrichting van het land</a:t>
            </a:r>
            <a:endParaRPr lang="nl-NL" sz="1900" dirty="0">
              <a:cs typeface="Calibri"/>
            </a:endParaRP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pPr marL="0" indent="0">
              <a:buNone/>
            </a:pPr>
            <a:r>
              <a:rPr lang="nl-NL" sz="1900" b="1" dirty="0"/>
              <a:t>Stadsgewest=</a:t>
            </a:r>
            <a:r>
              <a:rPr lang="nl-NL" sz="1900" dirty="0"/>
              <a:t> gebied waarin een stad en omgeving sterk verbonden zijn door werk en het gebruik van voorzieningen.</a:t>
            </a:r>
            <a:endParaRPr lang="nl-NL" sz="1900" dirty="0">
              <a:cs typeface="Calibri"/>
            </a:endParaRP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pPr marL="0" indent="0">
              <a:buNone/>
            </a:pPr>
            <a:r>
              <a:rPr lang="nl-NL" sz="1900" b="1" dirty="0"/>
              <a:t>Regionale samenwerking=</a:t>
            </a:r>
            <a:r>
              <a:rPr lang="nl-NL" sz="1900" dirty="0"/>
              <a:t> samenwerking tussen de drie bestuurslagen –gemeenten provincies en rijk</a:t>
            </a:r>
            <a:endParaRPr lang="nl-NL" sz="1900" dirty="0">
              <a:cs typeface="Calibri"/>
            </a:endParaRP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pPr marL="0" indent="0">
              <a:buNone/>
            </a:pPr>
            <a:r>
              <a:rPr lang="nl-NL" sz="1900" b="1" dirty="0"/>
              <a:t>Groeikern=</a:t>
            </a:r>
            <a:r>
              <a:rPr lang="nl-NL" sz="1900" dirty="0"/>
              <a:t> plaatsen rondom een stad die vanaf 1975 sterk groeiden door suburbanisatie</a:t>
            </a:r>
            <a:endParaRPr lang="nl-NL" sz="1900" dirty="0">
              <a:cs typeface="Calibri"/>
            </a:endParaRP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pPr marL="0" indent="0">
              <a:buNone/>
            </a:pPr>
            <a:r>
              <a:rPr lang="nl-NL" sz="1900" b="1" dirty="0"/>
              <a:t>Publieke sector= </a:t>
            </a:r>
            <a:r>
              <a:rPr lang="nl-NL" sz="1900" dirty="0"/>
              <a:t>de overheid, die de belangen van iedereen behartigt</a:t>
            </a:r>
            <a:endParaRPr lang="nl-NL" sz="1900" dirty="0">
              <a:cs typeface="Calibri"/>
            </a:endParaRP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pPr marL="0" indent="0">
              <a:buNone/>
            </a:pPr>
            <a:r>
              <a:rPr lang="nl-NL" sz="1900" b="1" dirty="0"/>
              <a:t>Private sector=</a:t>
            </a:r>
            <a:r>
              <a:rPr lang="nl-NL" sz="1900" dirty="0"/>
              <a:t> Het bedrijfsleven, waar veel kennis en geld aanwezig is.</a:t>
            </a:r>
            <a:endParaRPr lang="nl-NL" sz="1900" dirty="0">
              <a:cs typeface="Calibri"/>
            </a:endParaRPr>
          </a:p>
          <a:p>
            <a:pPr marL="0" indent="0">
              <a:buNone/>
            </a:pPr>
            <a:endParaRPr lang="nl-NL" sz="1900" dirty="0">
              <a:cs typeface="Calibri"/>
            </a:endParaRPr>
          </a:p>
          <a:p>
            <a:pPr marL="0" indent="0">
              <a:buNone/>
            </a:pPr>
            <a:r>
              <a:rPr lang="nl-NL" sz="1900" b="1" dirty="0"/>
              <a:t>Publiek-private samenwerking= </a:t>
            </a:r>
            <a:r>
              <a:rPr lang="nl-NL" sz="1900" dirty="0"/>
              <a:t>de samenwerking tussen bedrijfsleven en overheid bij grote bouwprojecten</a:t>
            </a:r>
            <a:br>
              <a:rPr lang="nl-NL" b="1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51B-968A-4466-A302-226109881F16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9171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40543-9235-4FC9-8792-8A59D871D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47" y="-1511019"/>
            <a:ext cx="12292852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De 3 bestuurders van Nederland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FF20E8-A06A-4BE5-9E59-33E4FBBC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80099" y="1054866"/>
            <a:ext cx="9144000" cy="44904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De regering</a:t>
            </a:r>
            <a:endParaRPr lang="nl-NL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De provincie</a:t>
            </a: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De gemeente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35D81C-F02C-4EB2-B15E-7C7ECD73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zondag 10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B6167-057A-41E9-AC27-25A8C264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8" name="Afbeelding 8" descr="Afbeelding met person, persoon, stropdas, kostuum&#10;&#10;Automatisch gegenereerde beschrijving">
            <a:extLst>
              <a:ext uri="{FF2B5EF4-FFF2-40B4-BE49-F238E27FC236}">
                <a16:creationId xmlns:a16="http://schemas.microsoft.com/office/drawing/2014/main" id="{870C37DD-1B1C-44EE-A2AA-73CF070B9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80" y="930006"/>
            <a:ext cx="2743200" cy="1828068"/>
          </a:xfrm>
          <a:prstGeom prst="rect">
            <a:avLst/>
          </a:prstGeom>
        </p:spPr>
      </p:pic>
      <p:pic>
        <p:nvPicPr>
          <p:cNvPr id="9" name="Afbeelding 9" descr="Afbeelding met gebouw, buiten, straat, toren&#10;&#10;Automatisch gegenereerde beschrijving">
            <a:extLst>
              <a:ext uri="{FF2B5EF4-FFF2-40B4-BE49-F238E27FC236}">
                <a16:creationId xmlns:a16="http://schemas.microsoft.com/office/drawing/2014/main" id="{EF280E37-D3D6-4981-A1AD-053B3DE0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80" y="2606144"/>
            <a:ext cx="3322320" cy="1523793"/>
          </a:xfrm>
          <a:prstGeom prst="rect">
            <a:avLst/>
          </a:prstGeom>
        </p:spPr>
      </p:pic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CFC79274-54A0-4A73-BAFE-0775E94E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440" y="4026566"/>
            <a:ext cx="3820160" cy="122294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016F46C-DA66-43CC-A9D9-255A8DACD81D}"/>
              </a:ext>
            </a:extLst>
          </p:cNvPr>
          <p:cNvSpPr txBox="1"/>
          <p:nvPr/>
        </p:nvSpPr>
        <p:spPr>
          <a:xfrm>
            <a:off x="2915920" y="299720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Ruimtelijke ordening,</a:t>
            </a:r>
            <a:endParaRPr lang="nl-NL" dirty="0">
              <a:solidFill>
                <a:srgbClr val="FF0000"/>
              </a:solidFill>
              <a:cs typeface="Calibri"/>
            </a:endParaRPr>
          </a:p>
          <a:p>
            <a:r>
              <a:rPr lang="nl-NL" dirty="0">
                <a:solidFill>
                  <a:srgbClr val="FF0000"/>
                </a:solidFill>
              </a:rPr>
              <a:t>Provinciale infrastructuur</a:t>
            </a:r>
            <a:endParaRPr lang="nl-NL" dirty="0">
              <a:solidFill>
                <a:srgbClr val="FF0000"/>
              </a:solidFill>
              <a:cs typeface="Calibri"/>
            </a:endParaRPr>
          </a:p>
          <a:p>
            <a:r>
              <a:rPr lang="nl-NL" dirty="0">
                <a:solidFill>
                  <a:srgbClr val="FF0000"/>
                </a:solidFill>
                <a:cs typeface="Calibri"/>
              </a:rPr>
              <a:t>Bedrijven</a:t>
            </a:r>
          </a:p>
          <a:p>
            <a:r>
              <a:rPr lang="nl-NL" dirty="0">
                <a:solidFill>
                  <a:srgbClr val="FF0000"/>
                </a:solidFill>
                <a:cs typeface="Calibri"/>
              </a:rPr>
              <a:t>waterschap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896175A-7196-444D-BCA3-4EFCB4BAA2A3}"/>
              </a:ext>
            </a:extLst>
          </p:cNvPr>
          <p:cNvSpPr txBox="1"/>
          <p:nvPr/>
        </p:nvSpPr>
        <p:spPr>
          <a:xfrm>
            <a:off x="6400800" y="107696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Wetten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nl-NL" dirty="0">
                <a:solidFill>
                  <a:srgbClr val="FF0000"/>
                </a:solidFill>
                <a:cs typeface="Calibri"/>
              </a:rPr>
              <a:t>Afspraken</a:t>
            </a:r>
          </a:p>
          <a:p>
            <a:r>
              <a:rPr lang="nl-NL" dirty="0">
                <a:solidFill>
                  <a:srgbClr val="FF0000"/>
                </a:solidFill>
                <a:cs typeface="Calibri"/>
              </a:rPr>
              <a:t>Landelijk bestuur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BE1466E-016B-41F9-970C-3E9EBF41D923}"/>
              </a:ext>
            </a:extLst>
          </p:cNvPr>
          <p:cNvSpPr txBox="1"/>
          <p:nvPr/>
        </p:nvSpPr>
        <p:spPr>
          <a:xfrm>
            <a:off x="6532880" y="479552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Kleine bouwvergunningen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nl-NL" dirty="0">
                <a:solidFill>
                  <a:srgbClr val="FF0000"/>
                </a:solidFill>
                <a:cs typeface="Calibri"/>
              </a:rPr>
              <a:t>Uitgifte documenten</a:t>
            </a:r>
          </a:p>
          <a:p>
            <a:r>
              <a:rPr lang="nl-NL" dirty="0">
                <a:solidFill>
                  <a:srgbClr val="FF0000"/>
                </a:solidFill>
                <a:cs typeface="Calibri"/>
              </a:rPr>
              <a:t>Afval verwerking</a:t>
            </a:r>
          </a:p>
        </p:txBody>
      </p:sp>
    </p:spTree>
    <p:extLst>
      <p:ext uri="{BB962C8B-B14F-4D97-AF65-F5344CB8AC3E}">
        <p14:creationId xmlns:p14="http://schemas.microsoft.com/office/powerpoint/2010/main" val="318537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91440" y="966651"/>
            <a:ext cx="6018212" cy="5371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Het </a:t>
            </a:r>
            <a:r>
              <a:rPr lang="nl-NL" dirty="0">
                <a:solidFill>
                  <a:srgbClr val="0070C0"/>
                </a:solidFill>
              </a:rPr>
              <a:t>openbaar bestuur </a:t>
            </a:r>
            <a:r>
              <a:rPr lang="nl-NL" dirty="0"/>
              <a:t>werkt op de drie </a:t>
            </a:r>
            <a:r>
              <a:rPr lang="nl-NL" dirty="0">
                <a:solidFill>
                  <a:srgbClr val="0070C0"/>
                </a:solidFill>
              </a:rPr>
              <a:t>schaalniveaus </a:t>
            </a:r>
            <a:r>
              <a:rPr lang="nl-NL" dirty="0"/>
              <a:t>samen aan </a:t>
            </a:r>
            <a:r>
              <a:rPr lang="nl-NL" dirty="0">
                <a:solidFill>
                  <a:srgbClr val="0070C0"/>
                </a:solidFill>
              </a:rPr>
              <a:t>ruimtelijke ordening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nl-NL" dirty="0"/>
              <a:t>Van hoog naar laag schaalniveau: </a:t>
            </a:r>
          </a:p>
          <a:p>
            <a:pPr marL="250825" indent="-250825">
              <a:buFont typeface="Courier New" panose="02070309020205020404" pitchFamily="49" charset="0"/>
              <a:buChar char="o"/>
            </a:pPr>
            <a:r>
              <a:rPr lang="nl-NL" sz="1800" dirty="0"/>
              <a:t> 1 Rijk</a:t>
            </a:r>
            <a:endParaRPr lang="nl-NL" sz="1800" dirty="0">
              <a:cs typeface="Calibri"/>
            </a:endParaRPr>
          </a:p>
          <a:p>
            <a:pPr marL="250825" indent="-250825">
              <a:buFont typeface="Courier New" panose="02070309020205020404" pitchFamily="49" charset="0"/>
              <a:buChar char="o"/>
            </a:pPr>
            <a:r>
              <a:rPr lang="nl-NL" dirty="0"/>
              <a:t>12 provincies</a:t>
            </a:r>
            <a:endParaRPr lang="nl-NL" dirty="0">
              <a:cs typeface="Calibri" panose="020F0502020204030204"/>
            </a:endParaRPr>
          </a:p>
          <a:p>
            <a:pPr marL="250825" indent="-250825">
              <a:buFont typeface="Courier New" panose="02070309020205020404" pitchFamily="49" charset="0"/>
              <a:buChar char="o"/>
            </a:pPr>
            <a:r>
              <a:rPr lang="nl-NL" dirty="0"/>
              <a:t>388 gemeenten (1-1-2017)</a:t>
            </a:r>
            <a:endParaRPr lang="nl-NL" dirty="0">
              <a:cs typeface="Calibri" panose="020F0502020204030204"/>
            </a:endParaRPr>
          </a:p>
          <a:p>
            <a:pPr marL="250825" indent="-250825">
              <a:buFont typeface="Courier New" panose="02070309020205020404" pitchFamily="49" charset="0"/>
              <a:buChar char="o"/>
            </a:pPr>
            <a:endParaRPr lang="nl-NL" dirty="0">
              <a:cs typeface="Calibri" panose="020F0502020204030204"/>
            </a:endParaRPr>
          </a:p>
          <a:p>
            <a:pPr marL="250825" indent="-250825">
              <a:buFont typeface="Courier New" panose="02070309020205020404" pitchFamily="49" charset="0"/>
              <a:buChar char="o"/>
            </a:pPr>
            <a:endParaRPr lang="nl-NL" sz="1800" dirty="0"/>
          </a:p>
          <a:p>
            <a:pPr marL="0" indent="0">
              <a:buNone/>
            </a:pPr>
            <a:r>
              <a:rPr lang="nl-NL" dirty="0"/>
              <a:t>Welk schaalniveau ontbreekt op de kaart? </a:t>
            </a:r>
          </a:p>
          <a:p>
            <a:pPr marL="0" indent="0">
              <a:buNone/>
            </a:pPr>
            <a:endParaRPr lang="nl-NL" sz="1800" i="1" dirty="0">
              <a:cs typeface="Calibri"/>
            </a:endParaRPr>
          </a:p>
          <a:p>
            <a:pPr marL="250825" indent="-250825">
              <a:buFont typeface="Courier New" panose="02070309020205020404" pitchFamily="49" charset="0"/>
              <a:buChar char="o"/>
            </a:pPr>
            <a:r>
              <a:rPr lang="nl-NL" dirty="0"/>
              <a:t>Let op: hiërarchie! </a:t>
            </a:r>
            <a:endParaRPr lang="nl-NL" dirty="0">
              <a:cs typeface="Calibri" panose="020F0502020204030204"/>
            </a:endParaRPr>
          </a:p>
          <a:p>
            <a:pPr marL="250825" indent="-250825">
              <a:buFont typeface="Courier New" panose="02070309020205020404" pitchFamily="49" charset="0"/>
              <a:buChar char="o"/>
            </a:pPr>
            <a:endParaRPr lang="nl-NL" sz="1800" dirty="0">
              <a:cs typeface="Calibri" panose="020F0502020204030204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65166" y="191335"/>
            <a:ext cx="7657713" cy="416135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rgbClr val="0070C0"/>
                </a:solidFill>
              </a:rPr>
              <a:t>Bestuurlijke niveaus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85" y="788179"/>
            <a:ext cx="5799205" cy="59975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0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85894" y="300645"/>
            <a:ext cx="7615526" cy="442969"/>
          </a:xfrm>
        </p:spPr>
        <p:txBody>
          <a:bodyPr>
            <a:noAutofit/>
          </a:bodyPr>
          <a:lstStyle/>
          <a:p>
            <a:r>
              <a:rPr lang="nl-NL" sz="4400" dirty="0">
                <a:solidFill>
                  <a:srgbClr val="0070C0"/>
                </a:solidFill>
              </a:rPr>
              <a:t>Bestuurlijke samenwerking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6412405" y="1435641"/>
            <a:ext cx="5252725" cy="53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l-NL" altLang="nl-NL" sz="2400" dirty="0"/>
              <a:t>Er zijn 22 stadsgewesten in Nederland. </a:t>
            </a:r>
          </a:p>
          <a:p>
            <a:pPr eaLnBrk="1" hangingPunct="1">
              <a:lnSpc>
                <a:spcPct val="110000"/>
              </a:lnSpc>
            </a:pPr>
            <a:endParaRPr lang="nl-NL" altLang="nl-NL" sz="2400" dirty="0"/>
          </a:p>
          <a:p>
            <a:pPr eaLnBrk="1" hangingPunct="1">
              <a:lnSpc>
                <a:spcPct val="110000"/>
              </a:lnSpc>
            </a:pPr>
            <a:r>
              <a:rPr lang="nl-NL" altLang="nl-NL" sz="2400" dirty="0"/>
              <a:t>Waarom bepaalt de </a:t>
            </a:r>
            <a:r>
              <a:rPr lang="nl-NL" altLang="nl-NL" sz="2400" dirty="0">
                <a:solidFill>
                  <a:srgbClr val="0070C0"/>
                </a:solidFill>
              </a:rPr>
              <a:t>stadsgewest </a:t>
            </a:r>
            <a:r>
              <a:rPr lang="nl-NL" altLang="nl-NL" sz="2400" dirty="0"/>
              <a:t>het aantal nieuwbouwwoningen en niet de gemeentes? </a:t>
            </a:r>
          </a:p>
          <a:p>
            <a:pPr eaLnBrk="1" hangingPunct="1">
              <a:lnSpc>
                <a:spcPct val="110000"/>
              </a:lnSpc>
            </a:pPr>
            <a:endParaRPr lang="nl-NL" altLang="nl-NL" sz="2400" dirty="0"/>
          </a:p>
          <a:p>
            <a:pPr eaLnBrk="1" hangingPunct="1">
              <a:lnSpc>
                <a:spcPct val="110000"/>
              </a:lnSpc>
            </a:pPr>
            <a:r>
              <a:rPr lang="nl-NL" altLang="nl-NL" sz="2400" i="1" dirty="0"/>
              <a:t>Afstemming tussen gemeenten nodig, voorkomen leegstand of tekort.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sz="2400" i="1" dirty="0"/>
              <a:t>Bijvoorbeeld: groeiende stad, krimpende </a:t>
            </a:r>
            <a:r>
              <a:rPr lang="nl-NL" altLang="nl-NL" sz="2400" i="1" dirty="0">
                <a:solidFill>
                  <a:srgbClr val="0070C0"/>
                </a:solidFill>
              </a:rPr>
              <a:t>groeikernen.</a:t>
            </a:r>
          </a:p>
          <a:p>
            <a:pPr eaLnBrk="1" hangingPunct="1">
              <a:lnSpc>
                <a:spcPct val="110000"/>
              </a:lnSpc>
            </a:pPr>
            <a:endParaRPr lang="nl-NL" altLang="nl-NL" sz="1266" dirty="0"/>
          </a:p>
          <a:p>
            <a:pPr eaLnBrk="1" hangingPunct="1">
              <a:lnSpc>
                <a:spcPct val="110000"/>
              </a:lnSpc>
            </a:pPr>
            <a:endParaRPr lang="nl-NL" altLang="nl-NL" sz="1266" dirty="0"/>
          </a:p>
        </p:txBody>
      </p:sp>
      <p:pic>
        <p:nvPicPr>
          <p:cNvPr id="14" name="Tijdelijke aanduiding voor inhoud 13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" y="950044"/>
            <a:ext cx="5030616" cy="590795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8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04643" y="357091"/>
            <a:ext cx="7615526" cy="442969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0070C0"/>
                </a:solidFill>
              </a:rPr>
              <a:t>Regionale samenwerking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7" y="1404001"/>
            <a:ext cx="5346261" cy="491447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6412406" y="1435641"/>
            <a:ext cx="5274718" cy="33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l-NL" altLang="nl-NL" dirty="0">
                <a:latin typeface="Arial"/>
                <a:cs typeface="Arial"/>
              </a:rPr>
              <a:t>Amersfoort overlegt met omliggende gemeenten over nieuwe recreatiemogelijkheden.</a:t>
            </a:r>
          </a:p>
          <a:p>
            <a:pPr eaLnBrk="1" hangingPunct="1">
              <a:lnSpc>
                <a:spcPct val="110000"/>
              </a:lnSpc>
            </a:pPr>
            <a:endParaRPr lang="nl-NL" altLang="nl-NL" dirty="0"/>
          </a:p>
          <a:p>
            <a:pPr eaLnBrk="1" hangingPunct="1">
              <a:lnSpc>
                <a:spcPct val="110000"/>
              </a:lnSpc>
            </a:pPr>
            <a:r>
              <a:rPr lang="nl-NL" altLang="nl-NL" dirty="0">
                <a:latin typeface="Arial"/>
                <a:cs typeface="Arial"/>
              </a:rPr>
              <a:t>Dit heet </a:t>
            </a:r>
            <a:r>
              <a:rPr lang="nl-NL" altLang="nl-NL" dirty="0">
                <a:solidFill>
                  <a:srgbClr val="0070C0"/>
                </a:solidFill>
                <a:latin typeface="Arial"/>
                <a:cs typeface="Arial"/>
              </a:rPr>
              <a:t>regionale samenwerking.</a:t>
            </a:r>
          </a:p>
          <a:p>
            <a:pPr eaLnBrk="1" hangingPunct="1">
              <a:lnSpc>
                <a:spcPct val="110000"/>
              </a:lnSpc>
            </a:pPr>
            <a:endParaRPr lang="nl-NL" altLang="nl-NL" dirty="0"/>
          </a:p>
          <a:p>
            <a:pPr eaLnBrk="1" hangingPunct="1">
              <a:lnSpc>
                <a:spcPct val="110000"/>
              </a:lnSpc>
            </a:pPr>
            <a:r>
              <a:rPr lang="nl-NL" altLang="nl-NL" dirty="0">
                <a:solidFill>
                  <a:srgbClr val="000000"/>
                </a:solidFill>
                <a:latin typeface="Arial"/>
                <a:cs typeface="Arial"/>
              </a:rPr>
              <a:t>Welke relaties hebben al deze gemeenten met Amersfoort? 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i="1" dirty="0">
                <a:latin typeface="Arial"/>
                <a:cs typeface="Arial"/>
              </a:rPr>
              <a:t>werk (forensisme) </a:t>
            </a:r>
            <a:endParaRPr lang="nl-NL" altLang="nl-NL" i="1"/>
          </a:p>
          <a:p>
            <a:pPr marL="250825" indent="-250825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nl-NL" altLang="nl-NL" i="1" dirty="0">
                <a:latin typeface="Arial"/>
                <a:cs typeface="Arial"/>
              </a:rPr>
              <a:t>voorzieningen (winkels, horeca, ziekenhuis, opleidingen, recreatiemogelijkheden)</a:t>
            </a:r>
          </a:p>
          <a:p>
            <a:pPr eaLnBrk="1" hangingPunct="1">
              <a:lnSpc>
                <a:spcPct val="110000"/>
              </a:lnSpc>
            </a:pPr>
            <a:endParaRPr lang="nl-NL" altLang="nl-NL" sz="1266" dirty="0"/>
          </a:p>
        </p:txBody>
      </p:sp>
    </p:spTree>
    <p:extLst>
      <p:ext uri="{BB962C8B-B14F-4D97-AF65-F5344CB8AC3E}">
        <p14:creationId xmlns:p14="http://schemas.microsoft.com/office/powerpoint/2010/main" val="93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0787" y="388253"/>
            <a:ext cx="11391212" cy="351878"/>
          </a:xfrm>
        </p:spPr>
        <p:txBody>
          <a:bodyPr>
            <a:noAutofit/>
          </a:bodyPr>
          <a:lstStyle/>
          <a:p>
            <a:r>
              <a:rPr lang="nl-NL" sz="4400" dirty="0">
                <a:solidFill>
                  <a:srgbClr val="0070C0"/>
                </a:solidFill>
              </a:rPr>
              <a:t>Samenwerking overheid en bedrijven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0"/>
          </p:nvPr>
        </p:nvSpPr>
        <p:spPr>
          <a:xfrm>
            <a:off x="418011" y="1214847"/>
            <a:ext cx="11330481" cy="512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De overheid werkt samen met bedrijven bij grote bouwprojecten.</a:t>
            </a:r>
          </a:p>
          <a:p>
            <a:pPr marL="0" indent="0">
              <a:buNone/>
            </a:pPr>
            <a:r>
              <a:rPr lang="nl-NL" sz="2800" dirty="0"/>
              <a:t>De </a:t>
            </a:r>
            <a:r>
              <a:rPr lang="nl-NL" sz="2800" dirty="0">
                <a:solidFill>
                  <a:srgbClr val="0070C0"/>
                </a:solidFill>
              </a:rPr>
              <a:t>publieke sector </a:t>
            </a:r>
            <a:r>
              <a:rPr lang="nl-NL" sz="2800" dirty="0"/>
              <a:t>behartigt de belangen van ons allemaal.</a:t>
            </a:r>
          </a:p>
          <a:p>
            <a:pPr marL="0" indent="0">
              <a:buNone/>
            </a:pPr>
            <a:r>
              <a:rPr lang="nl-NL" sz="2800" dirty="0"/>
              <a:t>De </a:t>
            </a:r>
            <a:r>
              <a:rPr lang="nl-NL" sz="2800" dirty="0">
                <a:solidFill>
                  <a:srgbClr val="0070C0"/>
                </a:solidFill>
              </a:rPr>
              <a:t>private sector </a:t>
            </a:r>
            <a:r>
              <a:rPr lang="nl-NL" sz="2800" dirty="0"/>
              <a:t>levert geld en specialistische kennis.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Door middel van </a:t>
            </a:r>
            <a:r>
              <a:rPr lang="nl-NL" sz="2800" dirty="0">
                <a:solidFill>
                  <a:srgbClr val="0070C0"/>
                </a:solidFill>
              </a:rPr>
              <a:t>publiek-private samenwerking </a:t>
            </a:r>
            <a:r>
              <a:rPr lang="nl-NL" sz="2800" dirty="0"/>
              <a:t>wordt de Amsterdamse </a:t>
            </a:r>
            <a:r>
              <a:rPr lang="nl-NL" sz="2800" dirty="0" err="1"/>
              <a:t>Zuidas</a:t>
            </a:r>
            <a:r>
              <a:rPr lang="nl-NL" sz="2800" dirty="0"/>
              <a:t> groener en is er plaats voor recreatie.</a:t>
            </a:r>
          </a:p>
        </p:txBody>
      </p:sp>
      <p:pic>
        <p:nvPicPr>
          <p:cNvPr id="10" name="Tijdelijke aanduiding voor inhoud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7" y="3713766"/>
            <a:ext cx="5485057" cy="30847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0766" y="3713766"/>
            <a:ext cx="5205988" cy="30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643</Words>
  <Application>Microsoft Office PowerPoint</Application>
  <PresentationFormat>Breedbeeld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Kantoorthema</vt:lpstr>
      <vt:lpstr>1_Kantoorthema</vt:lpstr>
      <vt:lpstr>Goedendag,  Vandaag: 3.3 Verstedelijking van het bestuur</vt:lpstr>
      <vt:lpstr>Naam hoofdstuk</vt:lpstr>
      <vt:lpstr>Wat weet je aan het einde van deze les?</vt:lpstr>
      <vt:lpstr>Belangrijke begrippen van deze les</vt:lpstr>
      <vt:lpstr>De 3 bestuurders van Nederland</vt:lpstr>
      <vt:lpstr>Bestuurlijke niveaus</vt:lpstr>
      <vt:lpstr>Bestuurlijke samenwerking</vt:lpstr>
      <vt:lpstr>Regionale samenwerking</vt:lpstr>
      <vt:lpstr>Samenwerking overheid en bedrijven</vt:lpstr>
      <vt:lpstr>PowerPoint-presentatie</vt:lpstr>
      <vt:lpstr>Lezen pagina 70 en 71</vt:lpstr>
      <vt:lpstr>Wat ga je doen?</vt:lpstr>
      <vt:lpstr>Hoe gaan we het doen?</vt:lpstr>
      <vt:lpstr>Schrijf in je agenda! Voor de volgende keer: Woensdag 12 februari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Goedemorgen,  Vandaag: Introductie les</dc:title>
  <dc:creator>Elizabeth de Witte</dc:creator>
  <cp:lastModifiedBy>Thomas Uijtdewilligen</cp:lastModifiedBy>
  <cp:revision>188</cp:revision>
  <dcterms:created xsi:type="dcterms:W3CDTF">2018-08-20T15:53:02Z</dcterms:created>
  <dcterms:modified xsi:type="dcterms:W3CDTF">2021-01-11T08:00:23Z</dcterms:modified>
</cp:coreProperties>
</file>